
<file path=[Content_Types].xml><?xml version="1.0" encoding="utf-8"?>
<Types xmlns="http://schemas.openxmlformats.org/package/2006/content-types"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6Z-PD9D4.mp4>
</file>

<file path=ppt/media/VAG6Z2Eln2g.mp4>
</file>

<file path=ppt/media/VAG6Z7LtJPc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jpeg" Type="http://schemas.openxmlformats.org/officeDocument/2006/relationships/image"/><Relationship Id="rId4" Target="../media/VAG6Z-PD9D4.mp4" Type="http://schemas.openxmlformats.org/officeDocument/2006/relationships/video"/><Relationship Id="rId5" Target="../media/VAG6Z-PD9D4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6.jpeg" Type="http://schemas.openxmlformats.org/officeDocument/2006/relationships/image"/><Relationship Id="rId4" Target="../media/VAG6Z7LtJPc.mp4" Type="http://schemas.openxmlformats.org/officeDocument/2006/relationships/video"/><Relationship Id="rId5" Target="../media/VAG6Z7LtJPc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7.jpeg" Type="http://schemas.openxmlformats.org/officeDocument/2006/relationships/image"/><Relationship Id="rId4" Target="../media/VAG6Z2Eln2g.mp4" Type="http://schemas.openxmlformats.org/officeDocument/2006/relationships/video"/><Relationship Id="rId5" Target="../media/VAG6Z2Eln2g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47450" cy="10287000"/>
          </a:xfrm>
          <a:custGeom>
            <a:avLst/>
            <a:gdLst/>
            <a:ahLst/>
            <a:cxnLst/>
            <a:rect r="r" b="b" t="t" l="l"/>
            <a:pathLst>
              <a:path h="10287000" w="18247450">
                <a:moveTo>
                  <a:pt x="0" y="0"/>
                </a:moveTo>
                <a:lnTo>
                  <a:pt x="18247450" y="0"/>
                </a:lnTo>
                <a:lnTo>
                  <a:pt x="18247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268968" y="516606"/>
            <a:ext cx="2990332" cy="1024189"/>
          </a:xfrm>
          <a:custGeom>
            <a:avLst/>
            <a:gdLst/>
            <a:ahLst/>
            <a:cxnLst/>
            <a:rect r="r" b="b" t="t" l="l"/>
            <a:pathLst>
              <a:path h="1024189" w="2990332">
                <a:moveTo>
                  <a:pt x="0" y="0"/>
                </a:moveTo>
                <a:lnTo>
                  <a:pt x="2990332" y="0"/>
                </a:lnTo>
                <a:lnTo>
                  <a:pt x="2990332" y="1024188"/>
                </a:lnTo>
                <a:lnTo>
                  <a:pt x="0" y="10241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32720"/>
          </a:xfrm>
          <a:custGeom>
            <a:avLst/>
            <a:gdLst/>
            <a:ahLst/>
            <a:cxnLst/>
            <a:rect r="r" b="b" t="t" l="l"/>
            <a:pathLst>
              <a:path h="10332720" w="18288000">
                <a:moveTo>
                  <a:pt x="0" y="0"/>
                </a:moveTo>
                <a:lnTo>
                  <a:pt x="18288000" y="0"/>
                </a:lnTo>
                <a:lnTo>
                  <a:pt x="18288000" y="10332720"/>
                </a:lnTo>
                <a:lnTo>
                  <a:pt x="0" y="10332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9478" r="0" b="0"/>
          <a:stretch>
            <a:fillRect/>
          </a:stretch>
        </p:blipFill>
        <p:spPr>
          <a:xfrm flipH="false" flipV="false" rot="0">
            <a:off x="1828800" y="2393817"/>
            <a:ext cx="14630400" cy="74495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32720"/>
          </a:xfrm>
          <a:custGeom>
            <a:avLst/>
            <a:gdLst/>
            <a:ahLst/>
            <a:cxnLst/>
            <a:rect r="r" b="b" t="t" l="l"/>
            <a:pathLst>
              <a:path h="10332720" w="18288000">
                <a:moveTo>
                  <a:pt x="0" y="0"/>
                </a:moveTo>
                <a:lnTo>
                  <a:pt x="18288000" y="0"/>
                </a:lnTo>
                <a:lnTo>
                  <a:pt x="18288000" y="10332720"/>
                </a:lnTo>
                <a:lnTo>
                  <a:pt x="0" y="10332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11874" r="0" b="0"/>
          <a:stretch>
            <a:fillRect/>
          </a:stretch>
        </p:blipFill>
        <p:spPr>
          <a:xfrm flipH="false" flipV="false" rot="0">
            <a:off x="1745704" y="2440033"/>
            <a:ext cx="14363192" cy="71199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32720"/>
          </a:xfrm>
          <a:custGeom>
            <a:avLst/>
            <a:gdLst/>
            <a:ahLst/>
            <a:cxnLst/>
            <a:rect r="r" b="b" t="t" l="l"/>
            <a:pathLst>
              <a:path h="10332720" w="18288000">
                <a:moveTo>
                  <a:pt x="0" y="0"/>
                </a:moveTo>
                <a:lnTo>
                  <a:pt x="18288000" y="0"/>
                </a:lnTo>
                <a:lnTo>
                  <a:pt x="18288000" y="10332720"/>
                </a:lnTo>
                <a:lnTo>
                  <a:pt x="0" y="103327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8886" r="1666" b="0"/>
          <a:stretch>
            <a:fillRect/>
          </a:stretch>
        </p:blipFill>
        <p:spPr>
          <a:xfrm flipH="false" flipV="false" rot="0">
            <a:off x="2194456" y="2398679"/>
            <a:ext cx="14386629" cy="74982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3817" y="0"/>
            <a:ext cx="19224610" cy="10813843"/>
          </a:xfrm>
          <a:custGeom>
            <a:avLst/>
            <a:gdLst/>
            <a:ahLst/>
            <a:cxnLst/>
            <a:rect r="r" b="b" t="t" l="l"/>
            <a:pathLst>
              <a:path h="10813843" w="19224610">
                <a:moveTo>
                  <a:pt x="0" y="0"/>
                </a:moveTo>
                <a:lnTo>
                  <a:pt x="19224610" y="0"/>
                </a:lnTo>
                <a:lnTo>
                  <a:pt x="19224610" y="10813843"/>
                </a:lnTo>
                <a:lnTo>
                  <a:pt x="0" y="108138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10738" cy="10287000"/>
          </a:xfrm>
          <a:custGeom>
            <a:avLst/>
            <a:gdLst/>
            <a:ahLst/>
            <a:cxnLst/>
            <a:rect r="r" b="b" t="t" l="l"/>
            <a:pathLst>
              <a:path h="10287000" w="18410738">
                <a:moveTo>
                  <a:pt x="0" y="0"/>
                </a:moveTo>
                <a:lnTo>
                  <a:pt x="18410738" y="0"/>
                </a:lnTo>
                <a:lnTo>
                  <a:pt x="1841073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2913" y="0"/>
            <a:ext cx="18420913" cy="10287000"/>
          </a:xfrm>
          <a:custGeom>
            <a:avLst/>
            <a:gdLst/>
            <a:ahLst/>
            <a:cxnLst/>
            <a:rect r="r" b="b" t="t" l="l"/>
            <a:pathLst>
              <a:path h="10287000" w="18420913">
                <a:moveTo>
                  <a:pt x="0" y="0"/>
                </a:moveTo>
                <a:lnTo>
                  <a:pt x="18420913" y="0"/>
                </a:lnTo>
                <a:lnTo>
                  <a:pt x="1842091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538" r="0" b="-7885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60746" cy="10384170"/>
          </a:xfrm>
          <a:custGeom>
            <a:avLst/>
            <a:gdLst/>
            <a:ahLst/>
            <a:cxnLst/>
            <a:rect r="r" b="b" t="t" l="l"/>
            <a:pathLst>
              <a:path h="10384170" w="18460746">
                <a:moveTo>
                  <a:pt x="0" y="0"/>
                </a:moveTo>
                <a:lnTo>
                  <a:pt x="18460746" y="0"/>
                </a:lnTo>
                <a:lnTo>
                  <a:pt x="18460746" y="10384170"/>
                </a:lnTo>
                <a:lnTo>
                  <a:pt x="0" y="10384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86395"/>
            <a:ext cx="18589469" cy="10473395"/>
          </a:xfrm>
          <a:custGeom>
            <a:avLst/>
            <a:gdLst/>
            <a:ahLst/>
            <a:cxnLst/>
            <a:rect r="r" b="b" t="t" l="l"/>
            <a:pathLst>
              <a:path h="10473395" w="18589469">
                <a:moveTo>
                  <a:pt x="0" y="0"/>
                </a:moveTo>
                <a:lnTo>
                  <a:pt x="18589469" y="0"/>
                </a:lnTo>
                <a:lnTo>
                  <a:pt x="18589469" y="10473395"/>
                </a:lnTo>
                <a:lnTo>
                  <a:pt x="0" y="104733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58" r="0" b="-335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46118" cy="10445114"/>
          </a:xfrm>
          <a:custGeom>
            <a:avLst/>
            <a:gdLst/>
            <a:ahLst/>
            <a:cxnLst/>
            <a:rect r="r" b="b" t="t" l="l"/>
            <a:pathLst>
              <a:path h="10445114" w="18446118">
                <a:moveTo>
                  <a:pt x="0" y="0"/>
                </a:moveTo>
                <a:lnTo>
                  <a:pt x="18446118" y="0"/>
                </a:lnTo>
                <a:lnTo>
                  <a:pt x="18446118" y="10445114"/>
                </a:lnTo>
                <a:lnTo>
                  <a:pt x="0" y="104451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02096" cy="10287000"/>
          </a:xfrm>
          <a:custGeom>
            <a:avLst/>
            <a:gdLst/>
            <a:ahLst/>
            <a:cxnLst/>
            <a:rect r="r" b="b" t="t" l="l"/>
            <a:pathLst>
              <a:path h="10287000" w="18402096">
                <a:moveTo>
                  <a:pt x="0" y="0"/>
                </a:moveTo>
                <a:lnTo>
                  <a:pt x="18402096" y="0"/>
                </a:lnTo>
                <a:lnTo>
                  <a:pt x="184020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5" r="0" b="-535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85050" y="292525"/>
            <a:ext cx="10249712" cy="3888093"/>
          </a:xfrm>
          <a:custGeom>
            <a:avLst/>
            <a:gdLst/>
            <a:ahLst/>
            <a:cxnLst/>
            <a:rect r="r" b="b" t="t" l="l"/>
            <a:pathLst>
              <a:path h="3888093" w="10249712">
                <a:moveTo>
                  <a:pt x="0" y="0"/>
                </a:moveTo>
                <a:lnTo>
                  <a:pt x="10249713" y="0"/>
                </a:lnTo>
                <a:lnTo>
                  <a:pt x="10249713" y="3888093"/>
                </a:lnTo>
                <a:lnTo>
                  <a:pt x="0" y="3888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40" t="0" r="-540" b="-625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85171" y="4446790"/>
            <a:ext cx="7286184" cy="5255160"/>
          </a:xfrm>
          <a:custGeom>
            <a:avLst/>
            <a:gdLst/>
            <a:ahLst/>
            <a:cxnLst/>
            <a:rect r="r" b="b" t="t" l="l"/>
            <a:pathLst>
              <a:path h="5255160" w="7286184">
                <a:moveTo>
                  <a:pt x="0" y="0"/>
                </a:moveTo>
                <a:lnTo>
                  <a:pt x="7286183" y="0"/>
                </a:lnTo>
                <a:lnTo>
                  <a:pt x="7286183" y="5255160"/>
                </a:lnTo>
                <a:lnTo>
                  <a:pt x="0" y="5255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037496" y="-485959"/>
            <a:ext cx="7510429" cy="5445061"/>
          </a:xfrm>
          <a:custGeom>
            <a:avLst/>
            <a:gdLst/>
            <a:ahLst/>
            <a:cxnLst/>
            <a:rect r="r" b="b" t="t" l="l"/>
            <a:pathLst>
              <a:path h="5445061" w="7510429">
                <a:moveTo>
                  <a:pt x="0" y="0"/>
                </a:moveTo>
                <a:lnTo>
                  <a:pt x="7510429" y="0"/>
                </a:lnTo>
                <a:lnTo>
                  <a:pt x="7510429" y="5445061"/>
                </a:lnTo>
                <a:lnTo>
                  <a:pt x="0" y="54450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46666" y="4959102"/>
            <a:ext cx="11301259" cy="4562883"/>
          </a:xfrm>
          <a:custGeom>
            <a:avLst/>
            <a:gdLst/>
            <a:ahLst/>
            <a:cxnLst/>
            <a:rect r="r" b="b" t="t" l="l"/>
            <a:pathLst>
              <a:path h="4562883" w="11301259">
                <a:moveTo>
                  <a:pt x="0" y="0"/>
                </a:moveTo>
                <a:lnTo>
                  <a:pt x="11301259" y="0"/>
                </a:lnTo>
                <a:lnTo>
                  <a:pt x="11301259" y="4562883"/>
                </a:lnTo>
                <a:lnTo>
                  <a:pt x="0" y="4562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DAG6ZjdD5Fc</dc:identifier>
  <dcterms:modified xsi:type="dcterms:W3CDTF">2011-08-01T06:04:30Z</dcterms:modified>
  <cp:revision>1</cp:revision>
  <dc:title>Projeto Integrador</dc:title>
</cp:coreProperties>
</file>

<file path=docProps/thumbnail.jpeg>
</file>